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rrowhead Framework development coordination:…"/>
          <p:cNvSpPr txBox="1"/>
          <p:nvPr>
            <p:ph type="ctrTitle"/>
          </p:nvPr>
        </p:nvSpPr>
        <p:spPr>
          <a:xfrm>
            <a:off x="799888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200107</a:t>
            </a:r>
          </a:p>
          <a:p>
            <a:pPr/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>
            <a:lvl1pPr defTabSz="416052">
              <a:defRPr sz="3276"/>
            </a:lvl1pPr>
          </a:lstStyle>
          <a:p>
            <a:pPr/>
            <a:r>
              <a:t>Agenda</a:t>
            </a:r>
          </a:p>
        </p:txBody>
      </p:sp>
      <p:sp>
        <p:nvSpPr>
          <p:cNvPr id="236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106125" y="571452"/>
            <a:ext cx="7978177" cy="5211482"/>
          </a:xfrm>
          <a:prstGeom prst="rect">
            <a:avLst/>
          </a:prstGeom>
        </p:spPr>
        <p:txBody>
          <a:bodyPr numCol="2" spcCol="398908"/>
          <a:lstStyle/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Eclipse - process, Marco/Jerker/Pal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Migration 4.1.2 -&gt;4.1.3, Szvetlin/Pal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Updates on released Core services</a:t>
            </a:r>
            <a:br/>
            <a:r>
              <a:rPr>
                <a:latin typeface="+mj-lt"/>
                <a:ea typeface="+mj-ea"/>
                <a:cs typeface="+mj-cs"/>
                <a:sym typeface="Avenir Roman"/>
              </a:rPr>
              <a:t>ServiceRegistry, v4.1.3 Szvetlin</a:t>
            </a:r>
            <a:br>
              <a:rPr>
                <a:latin typeface="+mj-lt"/>
                <a:ea typeface="+mj-ea"/>
                <a:cs typeface="+mj-cs"/>
                <a:sym typeface="Avenir Roman"/>
              </a:rPr>
            </a:br>
            <a:r>
              <a:rPr>
                <a:latin typeface="+mj-lt"/>
                <a:ea typeface="+mj-ea"/>
                <a:cs typeface="+mj-cs"/>
                <a:sym typeface="Avenir Roman"/>
              </a:rPr>
              <a:t>Orchestration, v4.1.3 Szvetlin</a:t>
            </a:r>
            <a:br>
              <a:rPr>
                <a:latin typeface="+mj-lt"/>
                <a:ea typeface="+mj-ea"/>
                <a:cs typeface="+mj-cs"/>
                <a:sym typeface="Avenir Roman"/>
              </a:rPr>
            </a:br>
            <a:r>
              <a:rPr>
                <a:latin typeface="+mj-lt"/>
                <a:ea typeface="+mj-ea"/>
                <a:cs typeface="+mj-cs"/>
                <a:sym typeface="Avenir Roman"/>
              </a:rPr>
              <a:t>Authorisation, v4.1.3 Szvetlin</a:t>
            </a:r>
            <a:br>
              <a:rPr>
                <a:latin typeface="+mj-lt"/>
                <a:ea typeface="+mj-ea"/>
                <a:cs typeface="+mj-cs"/>
                <a:sym typeface="Avenir Roman"/>
              </a:rPr>
            </a:br>
            <a:r>
              <a:rPr>
                <a:latin typeface="+mj-lt"/>
                <a:ea typeface="+mj-ea"/>
                <a:cs typeface="+mj-cs"/>
                <a:sym typeface="Avenir Roman"/>
              </a:rPr>
              <a:t>Gatekeeper, v4.1.3 Szvetlin</a:t>
            </a:r>
            <a:br>
              <a:rPr>
                <a:latin typeface="+mj-lt"/>
                <a:ea typeface="+mj-ea"/>
                <a:cs typeface="+mj-cs"/>
                <a:sym typeface="Avenir Roman"/>
              </a:rPr>
            </a:br>
            <a:r>
              <a:rPr>
                <a:latin typeface="+mj-lt"/>
                <a:ea typeface="+mj-ea"/>
                <a:cs typeface="+mj-cs"/>
                <a:sym typeface="Avenir Roman"/>
              </a:rPr>
              <a:t>Gateway, v4.1.3 Szvetlin</a:t>
            </a:r>
            <a:br>
              <a:rPr>
                <a:latin typeface="+mj-lt"/>
                <a:ea typeface="+mj-ea"/>
                <a:cs typeface="+mj-cs"/>
                <a:sym typeface="Avenir Roman"/>
              </a:rPr>
            </a:br>
            <a:r>
              <a:rPr>
                <a:latin typeface="+mj-lt"/>
                <a:ea typeface="+mj-ea"/>
                <a:cs typeface="+mj-cs"/>
                <a:sym typeface="Avenir Roman"/>
              </a:rPr>
              <a:t>Management tool, 4.1.3 Szvetlin</a:t>
            </a:r>
            <a:br>
              <a:rPr>
                <a:latin typeface="+mj-lt"/>
                <a:ea typeface="+mj-ea"/>
                <a:cs typeface="+mj-cs"/>
                <a:sym typeface="Avenir Roman"/>
              </a:rPr>
            </a:br>
            <a:r>
              <a:rPr>
                <a:latin typeface="+mj-lt"/>
                <a:ea typeface="+mj-ea"/>
                <a:cs typeface="+mj-cs"/>
                <a:sym typeface="Avenir Roman"/>
              </a:rPr>
              <a:t>EventHandler, v4.1.3 Luis/Rafael</a:t>
            </a:r>
            <a:br>
              <a:rPr>
                <a:latin typeface="+mj-lt"/>
                <a:ea typeface="+mj-ea"/>
                <a:cs typeface="+mj-cs"/>
                <a:sym typeface="Avenir Roman"/>
              </a:rPr>
            </a:br>
            <a:r>
              <a:rPr>
                <a:latin typeface="+mj-lt"/>
                <a:ea typeface="+mj-ea"/>
                <a:cs typeface="+mj-cs"/>
                <a:sym typeface="Avenir Roman"/>
              </a:rPr>
              <a:t>QoS, v4.1.3 Luis/Rafael</a:t>
            </a:r>
            <a:br>
              <a:rPr>
                <a:latin typeface="+mj-lt"/>
                <a:ea typeface="+mj-ea"/>
                <a:cs typeface="+mj-cs"/>
                <a:sym typeface="Avenir Roman"/>
              </a:rPr>
            </a:br>
            <a:r>
              <a:rPr>
                <a:latin typeface="+mj-lt"/>
                <a:ea typeface="+mj-ea"/>
                <a:cs typeface="+mj-cs"/>
                <a:sym typeface="Avenir Roman"/>
              </a:rPr>
              <a:t>Documentation in GitHub</a:t>
            </a:r>
            <a:endParaRPr>
              <a:latin typeface="+mj-lt"/>
              <a:ea typeface="+mj-ea"/>
              <a:cs typeface="+mj-cs"/>
              <a:sym typeface="Avenir Roman"/>
            </a:endParaRP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release candidates </a:t>
            </a:r>
            <a:br/>
            <a:r>
              <a:t>DataManager, Jens/Jonny</a:t>
            </a:r>
            <a:br/>
            <a:r>
              <a:t>Translation, Jens/Jonny</a:t>
            </a:r>
            <a:br/>
            <a:r>
              <a:t>FiWare interoperability, Jens/Jonny</a:t>
            </a:r>
            <a:br/>
            <a:r>
              <a:t>CredentialAuthority, Szvetlin/Gabor</a:t>
            </a:r>
            <a:br/>
            <a:r>
              <a:t>WorkflowManager/WorkflowExecutor, Jaime, </a:t>
            </a:r>
            <a:br/>
            <a:r>
              <a:t>ESB+CPN, Felix</a:t>
            </a:r>
            <a:br/>
            <a:r>
              <a:t>Choreography, Szvetlin</a:t>
            </a:r>
            <a:br/>
            <a:r>
              <a:t>System &amp; DeviceRegistries, On-boarding procedure, Ani/Silia</a:t>
            </a:r>
            <a:br/>
            <a:r>
              <a:t>PLC 61499 integration, Jose</a:t>
            </a:r>
            <a:br/>
            <a:r>
              <a:t>Client library skeleton, video, Michele/Thomas/Csaba</a:t>
            </a:r>
            <a:br/>
            <a:r>
              <a:t>OPC-AU, Niklas</a:t>
            </a:r>
            <a:br>
              <a:rPr sz="774"/>
            </a:br>
            <a:r>
              <a:t>Interoperability BaSys</a:t>
            </a:r>
            <a:br>
              <a:rPr sz="774"/>
            </a:br>
            <a:r>
              <a:t>TestTool (Nov), Hans</a:t>
            </a:r>
            <a:br>
              <a:rPr sz="774"/>
            </a:br>
            <a:r>
              <a:t>Sandboxing tool (Nov), Hans</a:t>
            </a:r>
            <a:br/>
            <a:r>
              <a:t>Pyton skeletons, Jacob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to installation</a:t>
            </a:r>
            <a:r>
              <a:t> </a:t>
            </a:r>
            <a:br/>
            <a:r>
              <a:t>Ubuntu installation, v4.1.3, Svetlin/Javad</a:t>
            </a:r>
            <a:br/>
            <a:r>
              <a:t>Windows install, Niklas</a:t>
            </a:r>
            <a:br/>
            <a:r>
              <a:t>MacOS intall, Niklas</a:t>
            </a:r>
            <a:br/>
            <a:r>
              <a:t>Docker + Jenkins, Haris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to prototypes</a:t>
            </a:r>
            <a:br/>
            <a:r>
              <a:t>PlantDescription, Jerker</a:t>
            </a:r>
            <a:br/>
            <a:r>
              <a:t>Configuration, Javad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ExchangeNetwork, Ulf/Emanuel</a:t>
            </a:r>
            <a:br/>
            <a:r>
              <a:t>Safety Manager, Mirren/Daniela</a:t>
            </a:r>
            <a:br/>
            <a:r>
              <a:t>Autonomic orchestration/configuration, An</a:t>
            </a:r>
            <a:br/>
            <a:r>
              <a:t>Security mitigation tool - Silia</a:t>
            </a:r>
            <a:br/>
            <a:r>
              <a:t>Security compliance test - Ani</a:t>
            </a:r>
            <a:br/>
            <a:r>
              <a:t>Translation - Semantics - Jacob</a:t>
            </a:r>
            <a:br/>
            <a:r>
              <a:t>Modbus TCP, Christian</a:t>
            </a:r>
            <a:br/>
            <a:r>
              <a:t>SysML2 - profile, Oystein/Geza/Jerker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engineering tools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training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Training planing, Emmanuel/Mats</a:t>
            </a:r>
            <a:br/>
            <a:r>
              <a:t>Training, HW, SW, literature, Emmanuel/Mats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40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 Applications</a:t>
            </a:r>
            <a:br/>
            <a:r>
              <a:t>Semi conductor equipment integration, Francios/Mark</a:t>
            </a:r>
            <a:br/>
            <a:r>
              <a:t>Zinq based accelerator of local nodes, Jiri</a:t>
            </a:r>
            <a:br/>
            <a:r>
              <a:t>Tutorial in Github, Michele</a:t>
            </a:r>
            <a:br/>
            <a:r>
              <a:t>ROS, Jan</a:t>
            </a:r>
            <a:br/>
            <a:r>
              <a:t>Thingwave products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</a:t>
            </a:r>
          </a:p>
          <a:p>
            <a:pPr/>
            <a:r>
              <a:t>In Arrowhead Framework wiki, git repository</a:t>
            </a:r>
          </a:p>
          <a:p>
            <a:pPr/>
            <a:r>
              <a:t>10_Meetings/Core_system_development/200107/AF_development_coordination.xlsx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